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945688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7" d="100"/>
          <a:sy n="87" d="100"/>
        </p:scale>
        <p:origin x="1413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149207"/>
            <a:chOff x="4707" y="-30592"/>
            <a:chExt cx="11039634" cy="1974852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 / Coleslaw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Spring Greens / </a:t>
              </a:r>
              <a:endParaRPr lang="en-US" sz="8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/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Cheesecake/ Shortbread</a:t>
              </a:r>
              <a:endParaRPr lang="en-US" sz="9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</a:t>
              </a:r>
              <a:r>
                <a:rPr lang="en-US" sz="800" dirty="0" err="1">
                  <a:solidFill>
                    <a:srgbClr val="000000"/>
                  </a:solidFill>
                  <a:latin typeface="Arimo"/>
                </a:rPr>
                <a:t>cuury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Green Beans &amp;  carrot Batons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Cake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 Chicken  Goujons 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800" dirty="0" err="1">
                  <a:solidFill>
                    <a:srgbClr val="000000"/>
                  </a:solidFill>
                  <a:latin typeface="Arimo"/>
                </a:rPr>
                <a:t>Potatos</a:t>
              </a:r>
              <a:endParaRPr lang="en-US" sz="800" dirty="0" err="1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70797"/>
            <a:chOff x="-24437" y="-19050"/>
            <a:chExt cx="11148402" cy="2217986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&amp; Broccoli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</a:rPr>
                <a:t>Speghetti</a:t>
              </a:r>
              <a:r>
                <a:rPr lang="en-US" sz="800" dirty="0">
                  <a:solidFill>
                    <a:srgbClr val="000000"/>
                  </a:solidFill>
                  <a:latin typeface="Arimo"/>
                  <a:ea typeface="Arimo"/>
                  <a:cs typeface="Arimo"/>
                </a:rPr>
                <a:t> hoops 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399037"/>
            <a:chOff x="-47638" y="-69214"/>
            <a:chExt cx="11118332" cy="1862542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 Garden Peas / 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024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Green Beans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 Boiled  Rice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Shortbread Biscuit</a:t>
              </a:r>
              <a:endParaRPr lang="en-US" sz="9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273682"/>
            <a:chOff x="-7192" y="-54845"/>
            <a:chExt cx="11173730" cy="1698243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196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Salad / Coleslaw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Arimo"/>
                </a:rPr>
                <a:t>Oven Baked  Wedges 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  <a:endParaRPr lang="en-US" sz="9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 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</a:t>
              </a:r>
              <a:endParaRPr lang="en-US" sz="8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897D47D8-24F6-49F2-B7F6-498D24B1D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f098a31c-cf5f-4701-95f1-80706b2c2303"/>
    <ds:schemaRef ds:uri="http://purl.org/dc/dcmitype/"/>
    <ds:schemaRef ds:uri="http://purl.org/dc/terms/"/>
    <ds:schemaRef ds:uri="3fb5e4cd-4fb9-4a04-b8e7-1efb93a0c348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11934</TotalTime>
  <Words>422</Words>
  <Application>Microsoft Office PowerPoint</Application>
  <PresentationFormat>Custom</PresentationFormat>
  <Paragraphs>161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Arial</vt:lpstr>
      <vt:lpstr>League Spartan</vt:lpstr>
      <vt:lpstr>Calibri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S McTaggart</cp:lastModifiedBy>
  <cp:revision>92</cp:revision>
  <cp:lastPrinted>2024-03-07T09:49:43Z</cp:lastPrinted>
  <dcterms:created xsi:type="dcterms:W3CDTF">2006-08-16T00:00:00Z</dcterms:created>
  <dcterms:modified xsi:type="dcterms:W3CDTF">2024-03-07T10:46:55Z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